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Squada One"/>
      <p:regular r:id="rId27"/>
    </p:embeddedFont>
    <p:embeddedFont>
      <p:font typeface="Roboto Condensed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Light-boldItalic.fntdata"/><Relationship Id="rId30" Type="http://schemas.openxmlformats.org/officeDocument/2006/relationships/font" Target="fonts/RobotoCondensedLight-italic.fntdata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RobotoCondensedLight-regular.fntdata"/><Relationship Id="rId27" Type="http://schemas.openxmlformats.org/officeDocument/2006/relationships/font" Target="fonts/SquadaOne-regular.fntdata"/><Relationship Id="rId29" Type="http://schemas.openxmlformats.org/officeDocument/2006/relationships/font" Target="fonts/RobotoCondensed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b9a76d2c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1b9a76d2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a509e89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a509e89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b97fcca3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1b97fcca3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39e4857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39e4857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39e4857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39e4857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39e4857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39e4857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39e48574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39e48574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a39e48574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a39e48574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b9a76d2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1b9a76d2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a509e89b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1a509e89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a509e89b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a509e89b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b97fcca3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1b97fcca3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1b9a76d2c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1b9a76d2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reepik.es/foto-gratis/macho-angulo-casco-realidad-virtual_7133530.htm" TargetMode="External"/><Relationship Id="rId3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6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2" type="ctrTitle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/>
          <p:nvPr>
            <p:ph idx="4" type="ctrTitle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3"/>
          <p:cNvSpPr txBox="1"/>
          <p:nvPr>
            <p:ph idx="6" type="ctrTitle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9" type="title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3" type="title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14" type="title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5" type="title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3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idx="2" type="ctrTitle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3" type="subTitle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4"/>
          <p:cNvSpPr txBox="1"/>
          <p:nvPr>
            <p:ph idx="4" type="ctrTitle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5" type="subTitle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4"/>
          <p:cNvSpPr txBox="1"/>
          <p:nvPr>
            <p:ph idx="6" type="ctrTitle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4"/>
          <p:cNvSpPr txBox="1"/>
          <p:nvPr>
            <p:ph idx="7" type="subTitle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4"/>
          <p:cNvSpPr txBox="1"/>
          <p:nvPr>
            <p:ph idx="8" type="ctrTitle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4"/>
          <p:cNvSpPr txBox="1"/>
          <p:nvPr>
            <p:ph hasCustomPrompt="1" idx="9" type="title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hasCustomPrompt="1" idx="13" type="title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/>
          <p:nvPr>
            <p:ph hasCustomPrompt="1" idx="14" type="title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hasCustomPrompt="1" idx="15" type="title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8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/>
        </p:txBody>
      </p:sp>
      <p:sp>
        <p:nvSpPr>
          <p:cNvPr id="116" name="Google Shape;116;p15"/>
          <p:cNvSpPr txBox="1"/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/>
        </p:txBody>
      </p:sp>
      <p:sp>
        <p:nvSpPr>
          <p:cNvPr id="121" name="Google Shape;121;p16"/>
          <p:cNvSpPr txBox="1"/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7"/>
          <p:cNvSpPr txBox="1"/>
          <p:nvPr>
            <p:ph hasCustomPrompt="1" idx="2" type="title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4" name="Google Shape;134;p18"/>
          <p:cNvSpPr txBox="1"/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4" name="Google Shape;144;p20"/>
          <p:cNvSpPr txBox="1"/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149" name="Google Shape;1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2" name="Google Shape;152;p22"/>
          <p:cNvSpPr txBox="1"/>
          <p:nvPr>
            <p:ph idx="2" type="subTitle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22"/>
          <p:cNvSpPr txBox="1"/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22"/>
          <p:cNvSpPr txBox="1"/>
          <p:nvPr>
            <p:ph idx="3" type="ctrTitle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5" name="Google Shape;155;p22"/>
          <p:cNvSpPr txBox="1"/>
          <p:nvPr>
            <p:ph idx="4" type="ctrTitle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ext 5">
  <p:cSld name="CUSTOM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1" type="subTitle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2" name="Google Shape;162;p23"/>
          <p:cNvSpPr txBox="1"/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24"/>
          <p:cNvSpPr txBox="1"/>
          <p:nvPr>
            <p:ph idx="2" type="ctrTitle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9" name="Google Shape;169;p24"/>
          <p:cNvSpPr txBox="1"/>
          <p:nvPr>
            <p:ph idx="3" type="ctrTitle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0" name="Google Shape;170;p24"/>
          <p:cNvSpPr txBox="1"/>
          <p:nvPr>
            <p:ph idx="4" type="subTitle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24"/>
          <p:cNvSpPr txBox="1"/>
          <p:nvPr>
            <p:ph idx="5" type="ctrTitle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2" name="Google Shape;172;p24"/>
          <p:cNvSpPr txBox="1"/>
          <p:nvPr>
            <p:ph idx="6" type="subTitle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5"/>
          <p:cNvSpPr txBox="1"/>
          <p:nvPr>
            <p:ph idx="2" type="ctrTitle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1" name="Google Shape;181;p25"/>
          <p:cNvSpPr txBox="1"/>
          <p:nvPr>
            <p:ph idx="1" type="subTitle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3" type="ctrTitle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25"/>
          <p:cNvSpPr txBox="1"/>
          <p:nvPr>
            <p:ph idx="4" type="subTitle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5" type="ctrTitle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25"/>
          <p:cNvSpPr txBox="1"/>
          <p:nvPr>
            <p:ph idx="6" type="subTitle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26"/>
          <p:cNvSpPr txBox="1"/>
          <p:nvPr>
            <p:ph idx="2" type="ctrTitle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9" name="Google Shape;199;p26"/>
          <p:cNvSpPr txBox="1"/>
          <p:nvPr>
            <p:ph idx="3" type="ctrTitle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" name="Google Shape;200;p26"/>
          <p:cNvSpPr txBox="1"/>
          <p:nvPr>
            <p:ph idx="4" type="subTitle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1" name="Google Shape;201;p26"/>
          <p:cNvSpPr txBox="1"/>
          <p:nvPr>
            <p:ph idx="5" type="ctrTitle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p26"/>
          <p:cNvSpPr txBox="1"/>
          <p:nvPr>
            <p:ph idx="6" type="subTitle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idx="7" type="ctrTitle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26"/>
          <p:cNvSpPr txBox="1"/>
          <p:nvPr>
            <p:ph idx="8" type="subTitle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7" name="Google Shape;207;p26"/>
          <p:cNvSpPr txBox="1"/>
          <p:nvPr>
            <p:ph idx="9" type="ctrTitle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26"/>
          <p:cNvSpPr txBox="1"/>
          <p:nvPr>
            <p:ph idx="13" type="subTitle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" name="Google Shape;209;p26"/>
          <p:cNvSpPr txBox="1"/>
          <p:nvPr>
            <p:ph idx="14" type="ctrTitle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" name="Google Shape;210;p26"/>
          <p:cNvSpPr txBox="1"/>
          <p:nvPr>
            <p:ph idx="15" type="subTitle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1" name="Google Shape;211;p26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0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220" name="Google Shape;220;p27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1" name="Google Shape;2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5" name="Google Shape;225;p28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226" name="Google Shape;226;p28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" name="Google Shape;231;p29"/>
          <p:cNvSpPr txBox="1"/>
          <p:nvPr>
            <p:ph idx="1" type="subTitle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32" name="Google Shape;23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4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6" name="Google Shape;23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2" type="subTitle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3" type="subTitle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4" type="subTitle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5" type="subTitle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6" type="subTitle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3" name="Google Shape;243;p30"/>
          <p:cNvSpPr txBox="1"/>
          <p:nvPr>
            <p:ph idx="7" type="subTitle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4" name="Google Shape;244;p30"/>
          <p:cNvSpPr txBox="1"/>
          <p:nvPr>
            <p:ph idx="8" type="subTitle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4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47" name="Google Shape;24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idx="1" type="subTitle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2" type="subTitle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1"/>
          <p:cNvSpPr txBox="1"/>
          <p:nvPr>
            <p:ph idx="3" type="subTitle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4" type="subTitle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1"/>
          <p:cNvSpPr txBox="1"/>
          <p:nvPr>
            <p:ph idx="5" type="subTitle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6" type="subTitle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7" type="subTitle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6" name="Google Shape;256;p31"/>
          <p:cNvSpPr txBox="1"/>
          <p:nvPr>
            <p:ph idx="8" type="subTitle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7" name="Google Shape;257;p31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6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63" name="Google Shape;2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>
            <p:ph idx="1" type="subTitle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2"/>
          <p:cNvSpPr txBox="1"/>
          <p:nvPr>
            <p:ph idx="2" type="subTitle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2"/>
          <p:cNvSpPr txBox="1"/>
          <p:nvPr>
            <p:ph idx="3" type="subTitle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4" type="subTitle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2"/>
          <p:cNvSpPr txBox="1"/>
          <p:nvPr>
            <p:ph idx="5" type="subTitle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6" type="subTitle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1" name="Google Shape;271;p32"/>
          <p:cNvSpPr txBox="1"/>
          <p:nvPr>
            <p:ph idx="7" type="subTitle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2" name="Google Shape;272;p32"/>
          <p:cNvSpPr txBox="1"/>
          <p:nvPr>
            <p:ph idx="8" type="subTitle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3" name="Google Shape;273;p32"/>
          <p:cNvSpPr/>
          <p:nvPr/>
        </p:nvSpPr>
        <p:spPr>
          <a:xfrm>
            <a:off x="4824854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676400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2762097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6885386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457200" y="166902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2548551" y="167175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4618345" y="1663035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6684933" y="166776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47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5" name="Google Shape;285;p33"/>
          <p:cNvSpPr txBox="1"/>
          <p:nvPr>
            <p:ph idx="1" type="subTitle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3"/>
          <p:cNvSpPr txBox="1"/>
          <p:nvPr>
            <p:ph idx="2" type="subTitle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3"/>
          <p:cNvSpPr txBox="1"/>
          <p:nvPr>
            <p:ph idx="3" type="subTitle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3"/>
          <p:cNvSpPr txBox="1"/>
          <p:nvPr>
            <p:ph idx="4" type="subTitle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3"/>
          <p:cNvSpPr txBox="1"/>
          <p:nvPr>
            <p:ph idx="5" type="subTitle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0" name="Google Shape;290;p33"/>
          <p:cNvSpPr txBox="1"/>
          <p:nvPr>
            <p:ph idx="6" type="subTitle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1" name="Google Shape;291;p33"/>
          <p:cNvSpPr txBox="1"/>
          <p:nvPr>
            <p:ph idx="7" type="subTitle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2" name="Google Shape;292;p33"/>
          <p:cNvSpPr txBox="1"/>
          <p:nvPr>
            <p:ph idx="8" type="subTitle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8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>
            <p:ph idx="1" type="subTitle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2" type="subTitle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4"/>
          <p:cNvSpPr txBox="1"/>
          <p:nvPr>
            <p:ph idx="3" type="subTitle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4"/>
          <p:cNvSpPr txBox="1"/>
          <p:nvPr>
            <p:ph idx="4" type="subTitle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0" name="Google Shape;300;p34"/>
          <p:cNvSpPr txBox="1"/>
          <p:nvPr>
            <p:ph idx="5" type="subTitle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1" name="Google Shape;301;p34"/>
          <p:cNvSpPr txBox="1"/>
          <p:nvPr>
            <p:ph idx="6" type="subTitle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2" name="Google Shape;302;p34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49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9" name="Google Shape;309;p35"/>
          <p:cNvSpPr txBox="1"/>
          <p:nvPr>
            <p:ph idx="1" type="subTitle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5"/>
          <p:cNvSpPr txBox="1"/>
          <p:nvPr>
            <p:ph idx="2" type="subTitle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5"/>
          <p:cNvSpPr txBox="1"/>
          <p:nvPr>
            <p:ph idx="3" type="subTitle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5"/>
          <p:cNvSpPr txBox="1"/>
          <p:nvPr>
            <p:ph idx="4" type="subTitle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3" name="Google Shape;313;p35"/>
          <p:cNvSpPr txBox="1"/>
          <p:nvPr>
            <p:ph idx="5" type="subTitle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4" name="Google Shape;314;p35"/>
          <p:cNvSpPr txBox="1"/>
          <p:nvPr>
            <p:ph idx="6" type="subTitle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5" name="Google Shape;315;p35"/>
          <p:cNvSpPr txBox="1"/>
          <p:nvPr>
            <p:ph idx="7" type="subTitle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6" name="Google Shape;316;p35"/>
          <p:cNvSpPr txBox="1"/>
          <p:nvPr>
            <p:ph idx="8" type="subTitle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7" name="Google Shape;317;p35"/>
          <p:cNvSpPr txBox="1"/>
          <p:nvPr>
            <p:ph idx="9" type="subTitle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8" name="Google Shape;318;p35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4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30" name="Google Shape;33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50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8" name="Google Shape;338;p39"/>
          <p:cNvSpPr txBox="1"/>
          <p:nvPr>
            <p:ph idx="1" type="subTitle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9"/>
          <p:cNvSpPr txBox="1"/>
          <p:nvPr>
            <p:ph idx="2" type="subTitle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9"/>
          <p:cNvSpPr txBox="1"/>
          <p:nvPr>
            <p:ph idx="3" type="subTitle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9"/>
          <p:cNvSpPr txBox="1"/>
          <p:nvPr>
            <p:ph idx="4" type="subTitle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2" name="Google Shape;342;p39"/>
          <p:cNvSpPr txBox="1"/>
          <p:nvPr>
            <p:ph idx="5" type="subTitle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3" name="Google Shape;343;p39"/>
          <p:cNvSpPr txBox="1"/>
          <p:nvPr>
            <p:ph idx="6" type="subTitle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6">
  <p:cSld name="CUSTOM_5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46" name="Google Shape;34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>
            <p:ph idx="1" type="subTitle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idx="2" type="subTitle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3" type="subTitle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0"/>
          <p:cNvSpPr txBox="1"/>
          <p:nvPr>
            <p:ph idx="4" type="subTitle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4" name="Google Shape;354;p40"/>
          <p:cNvSpPr txBox="1"/>
          <p:nvPr>
            <p:ph idx="5" type="subTitle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6" type="subTitle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5"/>
          <p:cNvSpPr txBox="1"/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"/>
          <p:cNvSpPr txBox="1"/>
          <p:nvPr>
            <p:ph idx="3" type="ctrTitle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5"/>
          <p:cNvSpPr txBox="1"/>
          <p:nvPr>
            <p:ph idx="4" type="ctrTitle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7">
  <p:cSld name="CUSTOM_5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58" name="Google Shape;35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>
            <p:ph idx="1" type="subTitle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1"/>
          <p:cNvSpPr txBox="1"/>
          <p:nvPr>
            <p:ph idx="2" type="subTitle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1" name="Google Shape;361;p41"/>
          <p:cNvSpPr txBox="1"/>
          <p:nvPr>
            <p:ph idx="3" type="subTitle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2" name="Google Shape;362;p41"/>
          <p:cNvSpPr txBox="1"/>
          <p:nvPr>
            <p:ph idx="4" type="subTitle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1"/>
          <p:cNvSpPr txBox="1"/>
          <p:nvPr>
            <p:ph idx="5" type="subTitle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6" type="subTitle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5" name="Google Shape;365;p41"/>
          <p:cNvSpPr txBox="1"/>
          <p:nvPr>
            <p:ph idx="7" type="subTitle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1"/>
          <p:cNvSpPr txBox="1"/>
          <p:nvPr>
            <p:ph idx="8" type="subTitle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7" name="Google Shape;367;p41"/>
          <p:cNvSpPr txBox="1"/>
          <p:nvPr>
            <p:ph idx="9" type="subTitle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8" name="Google Shape;368;p41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8">
  <p:cSld name="CUSTOM_54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idx="1" type="subTitle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2"/>
          <p:cNvSpPr txBox="1"/>
          <p:nvPr>
            <p:ph idx="2" type="subTitle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2"/>
          <p:cNvSpPr txBox="1"/>
          <p:nvPr>
            <p:ph idx="3" type="subTitle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2"/>
          <p:cNvSpPr txBox="1"/>
          <p:nvPr>
            <p:ph idx="4" type="subTitle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7" name="Google Shape;377;p42"/>
          <p:cNvSpPr txBox="1"/>
          <p:nvPr>
            <p:ph idx="5" type="subTitle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8" name="Google Shape;378;p42"/>
          <p:cNvSpPr txBox="1"/>
          <p:nvPr>
            <p:ph idx="6" type="subTitle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pic>
        <p:nvPicPr>
          <p:cNvPr id="379" name="Google Shape;3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4">
  <p:cSld name="CUSTOM_17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87" name="Google Shape;3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8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6">
  <p:cSld name="CUSTOM_19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5">
  <p:cSld name="CUSTOM_23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4" name="Google Shape;404;p46"/>
          <p:cNvSpPr txBox="1"/>
          <p:nvPr>
            <p:ph idx="2" type="ctrTitle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5" name="Google Shape;405;p46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6" name="Google Shape;406;p46"/>
          <p:cNvSpPr txBox="1"/>
          <p:nvPr>
            <p:ph idx="3" type="ctrTitle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6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8" name="Google Shape;408;p46"/>
          <p:cNvSpPr txBox="1"/>
          <p:nvPr>
            <p:ph idx="5" type="ctrTitle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" name="Google Shape;409;p46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0" name="Google Shape;410;p46"/>
          <p:cNvSpPr txBox="1"/>
          <p:nvPr>
            <p:ph idx="7" type="ctrTitle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1" name="Google Shape;411;p46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412" name="Google Shape;412;p46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24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47"/>
          <p:cNvSpPr txBox="1"/>
          <p:nvPr>
            <p:ph idx="2" type="ctrTitle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1" name="Google Shape;421;p47"/>
          <p:cNvSpPr txBox="1"/>
          <p:nvPr>
            <p:ph idx="1" type="subTitle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2" name="Google Shape;422;p47"/>
          <p:cNvSpPr txBox="1"/>
          <p:nvPr>
            <p:ph idx="3" type="ctrTitle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3" name="Google Shape;423;p47"/>
          <p:cNvSpPr txBox="1"/>
          <p:nvPr>
            <p:ph idx="4" type="subTitle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4" name="Google Shape;424;p47"/>
          <p:cNvSpPr txBox="1"/>
          <p:nvPr>
            <p:ph idx="5" type="ctrTitle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5" name="Google Shape;425;p47"/>
          <p:cNvSpPr txBox="1"/>
          <p:nvPr>
            <p:ph idx="6" type="subTitle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6" name="Google Shape;426;p47"/>
          <p:cNvSpPr txBox="1"/>
          <p:nvPr>
            <p:ph idx="7" type="ctrTitle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7" name="Google Shape;427;p47"/>
          <p:cNvSpPr txBox="1"/>
          <p:nvPr>
            <p:ph idx="8" type="subTitle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28" name="Google Shape;42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7"/>
          <p:cNvSpPr/>
          <p:nvPr/>
        </p:nvSpPr>
        <p:spPr>
          <a:xfrm>
            <a:off x="5173671" y="1733509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3131041" y="1723025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7"/>
          <p:cNvSpPr/>
          <p:nvPr/>
        </p:nvSpPr>
        <p:spPr>
          <a:xfrm>
            <a:off x="7178193" y="1733522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7"/>
          <p:cNvSpPr/>
          <p:nvPr/>
        </p:nvSpPr>
        <p:spPr>
          <a:xfrm>
            <a:off x="1117206" y="1723013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5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8" name="Google Shape;438;p48"/>
          <p:cNvSpPr txBox="1"/>
          <p:nvPr>
            <p:ph idx="1" type="subTitle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/>
          <p:nvPr>
            <p:ph hasCustomPrompt="1" idx="2" type="title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8"/>
          <p:cNvSpPr txBox="1"/>
          <p:nvPr>
            <p:ph idx="3" type="subTitle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5" name="Google Shape;445;p48"/>
          <p:cNvSpPr txBox="1"/>
          <p:nvPr>
            <p:ph hasCustomPrompt="1" idx="4" type="title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48"/>
          <p:cNvSpPr txBox="1"/>
          <p:nvPr>
            <p:ph idx="5" type="subTitle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48"/>
          <p:cNvSpPr txBox="1"/>
          <p:nvPr>
            <p:ph hasCustomPrompt="1" idx="6" type="title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48"/>
          <p:cNvSpPr txBox="1"/>
          <p:nvPr>
            <p:ph idx="7" type="subTitle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9" name="Google Shape;449;p48"/>
          <p:cNvSpPr txBox="1"/>
          <p:nvPr>
            <p:ph hasCustomPrompt="1" idx="8" type="title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5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2" name="Google Shape;452;p49"/>
          <p:cNvSpPr txBox="1"/>
          <p:nvPr>
            <p:ph idx="1" type="subTitle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53" name="Google Shape;45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 txBox="1"/>
          <p:nvPr>
            <p:ph hasCustomPrompt="1" idx="2" type="title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49"/>
          <p:cNvSpPr txBox="1"/>
          <p:nvPr>
            <p:ph hasCustomPrompt="1" idx="3" type="title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49"/>
          <p:cNvSpPr txBox="1"/>
          <p:nvPr>
            <p:ph hasCustomPrompt="1" idx="4" type="title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9"/>
          <p:cNvSpPr txBox="1"/>
          <p:nvPr>
            <p:ph idx="5" type="subTitle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8" name="Google Shape;458;p49"/>
          <p:cNvSpPr txBox="1"/>
          <p:nvPr>
            <p:ph idx="6" type="subTitle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9" name="Google Shape;459;p49"/>
          <p:cNvSpPr txBox="1"/>
          <p:nvPr>
            <p:ph idx="7" type="subTitle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0" name="Google Shape;460;p49"/>
          <p:cNvSpPr txBox="1"/>
          <p:nvPr>
            <p:ph idx="8" type="subTitle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1" name="Google Shape;461;p49"/>
          <p:cNvSpPr txBox="1"/>
          <p:nvPr>
            <p:ph idx="9" type="subTitle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8">
  <p:cSld name="CUSTOM_26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57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hasCustomPrompt="1" type="title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52"/>
          <p:cNvSpPr txBox="1"/>
          <p:nvPr>
            <p:ph idx="1" type="subTitle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5" name="Google Shape;47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3325" y="-1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6843315" y="306759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 rot="5400000">
            <a:off x="1688625" y="-740500"/>
            <a:ext cx="3179100" cy="655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9">
  <p:cSld name="CUSTOM_58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80" name="Google Shape;4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/>
          <p:nvPr>
            <p:ph idx="1" type="subTitle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3"/>
          <p:cNvSpPr txBox="1"/>
          <p:nvPr>
            <p:ph idx="2" type="subTitle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3"/>
          <p:cNvSpPr txBox="1"/>
          <p:nvPr>
            <p:ph idx="3" type="subTitle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53"/>
          <p:cNvSpPr txBox="1"/>
          <p:nvPr>
            <p:ph idx="4" type="subTitle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85" name="Google Shape;485;p53"/>
          <p:cNvSpPr txBox="1"/>
          <p:nvPr>
            <p:ph idx="5" type="subTitle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86" name="Google Shape;486;p53"/>
          <p:cNvSpPr txBox="1"/>
          <p:nvPr>
            <p:ph idx="6" type="subTitle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0">
  <p:cSld name="CUSTOM_59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1" name="Google Shape;491;p54"/>
          <p:cNvSpPr txBox="1"/>
          <p:nvPr>
            <p:ph idx="1" type="subTitle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54"/>
          <p:cNvSpPr txBox="1"/>
          <p:nvPr>
            <p:ph idx="2" type="subTitle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54"/>
          <p:cNvSpPr txBox="1"/>
          <p:nvPr>
            <p:ph idx="3" type="subTitle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54"/>
          <p:cNvSpPr txBox="1"/>
          <p:nvPr>
            <p:ph idx="4" type="subTitle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95" name="Google Shape;495;p54"/>
          <p:cNvSpPr txBox="1"/>
          <p:nvPr>
            <p:ph idx="5" type="subTitle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96" name="Google Shape;496;p54"/>
          <p:cNvSpPr txBox="1"/>
          <p:nvPr>
            <p:ph idx="6" type="subTitle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97" name="Google Shape;497;p54"/>
          <p:cNvSpPr/>
          <p:nvPr/>
        </p:nvSpPr>
        <p:spPr>
          <a:xfrm rot="5400000">
            <a:off x="287567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4"/>
          <p:cNvSpPr/>
          <p:nvPr/>
        </p:nvSpPr>
        <p:spPr>
          <a:xfrm rot="5400000">
            <a:off x="1194834" y="1350189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4"/>
          <p:cNvSpPr/>
          <p:nvPr/>
        </p:nvSpPr>
        <p:spPr>
          <a:xfrm rot="5400000">
            <a:off x="3385220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4"/>
          <p:cNvSpPr/>
          <p:nvPr/>
        </p:nvSpPr>
        <p:spPr>
          <a:xfrm rot="5400000">
            <a:off x="6415442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4"/>
          <p:cNvSpPr/>
          <p:nvPr/>
        </p:nvSpPr>
        <p:spPr>
          <a:xfrm rot="5400000">
            <a:off x="7328448" y="1350201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4"/>
          <p:cNvSpPr/>
          <p:nvPr/>
        </p:nvSpPr>
        <p:spPr>
          <a:xfrm rot="5400000">
            <a:off x="4290136" y="1350201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7">
  <p:cSld name="CUSTOM_60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7" name="Google Shape;507;p55"/>
          <p:cNvSpPr txBox="1"/>
          <p:nvPr>
            <p:ph idx="2" type="ctrTitle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8" name="Google Shape;508;p55"/>
          <p:cNvSpPr txBox="1"/>
          <p:nvPr>
            <p:ph idx="1" type="subTitle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9" name="Google Shape;509;p55"/>
          <p:cNvSpPr txBox="1"/>
          <p:nvPr>
            <p:ph idx="3" type="ctrTitle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0" name="Google Shape;510;p55"/>
          <p:cNvSpPr txBox="1"/>
          <p:nvPr>
            <p:ph idx="4" type="subTitle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1" name="Google Shape;511;p55"/>
          <p:cNvSpPr txBox="1"/>
          <p:nvPr>
            <p:ph idx="5" type="ctrTitle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2" name="Google Shape;512;p55"/>
          <p:cNvSpPr txBox="1"/>
          <p:nvPr>
            <p:ph idx="6" type="subTitle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3" name="Google Shape;513;p55"/>
          <p:cNvSpPr txBox="1"/>
          <p:nvPr>
            <p:ph idx="7" type="ctrTitle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4" name="Google Shape;514;p55"/>
          <p:cNvSpPr txBox="1"/>
          <p:nvPr>
            <p:ph idx="8" type="subTitle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6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6"/>
          <p:cNvSpPr txBox="1"/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56"/>
          <p:cNvSpPr txBox="1"/>
          <p:nvPr>
            <p:ph idx="1" type="subTitle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56"/>
          <p:cNvSpPr txBox="1"/>
          <p:nvPr>
            <p:ph idx="2" type="subTitle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56"/>
          <p:cNvSpPr txBox="1"/>
          <p:nvPr>
            <p:ph idx="3" type="subTitle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56"/>
          <p:cNvSpPr txBox="1"/>
          <p:nvPr>
            <p:ph idx="4" type="subTitle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3" name="Google Shape;523;p56"/>
          <p:cNvSpPr txBox="1"/>
          <p:nvPr>
            <p:ph idx="5" type="subTitle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4" name="Google Shape;524;p56"/>
          <p:cNvSpPr txBox="1"/>
          <p:nvPr>
            <p:ph idx="6" type="subTitle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5" name="Google Shape;525;p56"/>
          <p:cNvSpPr txBox="1"/>
          <p:nvPr>
            <p:ph idx="7" type="subTitle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56"/>
          <p:cNvSpPr txBox="1"/>
          <p:nvPr>
            <p:ph idx="8" type="subTitle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56"/>
          <p:cNvSpPr txBox="1"/>
          <p:nvPr>
            <p:ph idx="9" type="subTitle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8" name="Google Shape;528;p56"/>
          <p:cNvSpPr txBox="1"/>
          <p:nvPr>
            <p:ph idx="13" type="subTitle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7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8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/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34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/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1" name="Google Shape;541;p59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9"/>
          <p:cNvSpPr txBox="1"/>
          <p:nvPr>
            <p:ph idx="1" type="subTitle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543" name="Google Shape;5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9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/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6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/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53" name="Google Shape;55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33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 txBox="1"/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7" name="Google Shape;557;p62"/>
          <p:cNvSpPr txBox="1"/>
          <p:nvPr>
            <p:ph idx="1" type="subTitle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58" name="Google Shape;558;p62">
            <a:hlinkClick r:id="rId2"/>
          </p:cNvPr>
          <p:cNvSpPr txBox="1"/>
          <p:nvPr>
            <p:ph idx="2" type="ctrTitle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8"/>
          <p:cNvSpPr txBox="1"/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2" type="subTitle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subTitle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4" type="subTitle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/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theme" Target="../theme/theme2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type="title"/>
          </p:nvPr>
        </p:nvSpPr>
        <p:spPr>
          <a:xfrm>
            <a:off x="455100" y="1795500"/>
            <a:ext cx="8233800" cy="25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FACIAL RECOGNITION SYSTEMS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MIS 695 Project Presentation</a:t>
            </a:r>
            <a:endParaRPr sz="2000"/>
          </a:p>
        </p:txBody>
      </p:sp>
      <p:sp>
        <p:nvSpPr>
          <p:cNvPr id="572" name="Google Shape;572;p65"/>
          <p:cNvSpPr txBox="1"/>
          <p:nvPr/>
        </p:nvSpPr>
        <p:spPr>
          <a:xfrm>
            <a:off x="6676125" y="3923375"/>
            <a:ext cx="2758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-Presented by:</a:t>
            </a:r>
            <a:br>
              <a:rPr lang="en"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</a:br>
            <a:r>
              <a:rPr lang="en"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Kiran Varma Kolukuluri</a:t>
            </a:r>
            <a:br>
              <a:rPr lang="en"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</a:br>
            <a:r>
              <a:rPr lang="en"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Roshini Padmanabha</a:t>
            </a:r>
            <a:br>
              <a:rPr lang="en"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</a:br>
            <a:r>
              <a:rPr lang="en"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Sharon Sowmya Tolety</a:t>
            </a:r>
            <a:endParaRPr sz="12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4"/>
          <p:cNvSpPr txBox="1"/>
          <p:nvPr>
            <p:ph type="ctrTitle"/>
          </p:nvPr>
        </p:nvSpPr>
        <p:spPr>
          <a:xfrm flipH="1">
            <a:off x="485475" y="443137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Step 4: Find similar images by querying the Postgresql database using pgvector</a:t>
            </a:r>
            <a:endParaRPr/>
          </a:p>
        </p:txBody>
      </p:sp>
      <p:pic>
        <p:nvPicPr>
          <p:cNvPr id="670" name="Google Shape;6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44" y="2341250"/>
            <a:ext cx="1573008" cy="8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4"/>
          <p:cNvSpPr txBox="1"/>
          <p:nvPr>
            <p:ph idx="4" type="subTitle"/>
          </p:nvPr>
        </p:nvSpPr>
        <p:spPr>
          <a:xfrm>
            <a:off x="768200" y="1956419"/>
            <a:ext cx="14319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Picture</a:t>
            </a:r>
            <a:endParaRPr/>
          </a:p>
        </p:txBody>
      </p:sp>
      <p:sp>
        <p:nvSpPr>
          <p:cNvPr id="672" name="Google Shape;672;p74"/>
          <p:cNvSpPr txBox="1"/>
          <p:nvPr>
            <p:ph idx="5" type="subTitle"/>
          </p:nvPr>
        </p:nvSpPr>
        <p:spPr>
          <a:xfrm>
            <a:off x="3856050" y="1956425"/>
            <a:ext cx="14319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673" name="Google Shape;673;p74"/>
          <p:cNvSpPr txBox="1"/>
          <p:nvPr>
            <p:ph idx="6" type="subTitle"/>
          </p:nvPr>
        </p:nvSpPr>
        <p:spPr>
          <a:xfrm>
            <a:off x="7074650" y="1956427"/>
            <a:ext cx="14319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Output</a:t>
            </a:r>
            <a:endParaRPr/>
          </a:p>
        </p:txBody>
      </p:sp>
      <p:pic>
        <p:nvPicPr>
          <p:cNvPr id="674" name="Google Shape;67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38" y="2301725"/>
            <a:ext cx="1226375" cy="11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0750" y="2341250"/>
            <a:ext cx="1352400" cy="10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5"/>
          <p:cNvSpPr txBox="1"/>
          <p:nvPr>
            <p:ph type="ctrTitle"/>
          </p:nvPr>
        </p:nvSpPr>
        <p:spPr>
          <a:xfrm flipH="1">
            <a:off x="457200" y="138362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Face Detection with OpenCV</a:t>
            </a:r>
            <a:endParaRPr/>
          </a:p>
        </p:txBody>
      </p:sp>
      <p:pic>
        <p:nvPicPr>
          <p:cNvPr id="681" name="Google Shape;68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50" y="1260525"/>
            <a:ext cx="4296576" cy="2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5"/>
          <p:cNvPicPr preferRelativeResize="0"/>
          <p:nvPr/>
        </p:nvPicPr>
        <p:blipFill rotWithShape="1">
          <a:blip r:embed="rId4">
            <a:alphaModFix/>
          </a:blip>
          <a:srcRect b="0" l="1864" r="0" t="0"/>
          <a:stretch/>
        </p:blipFill>
        <p:spPr>
          <a:xfrm>
            <a:off x="368450" y="967750"/>
            <a:ext cx="3940949" cy="38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6"/>
          <p:cNvSpPr txBox="1"/>
          <p:nvPr>
            <p:ph type="ctrTitle"/>
          </p:nvPr>
        </p:nvSpPr>
        <p:spPr>
          <a:xfrm flipH="1">
            <a:off x="457200" y="138362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88" name="Google Shape;688;p76"/>
          <p:cNvSpPr txBox="1"/>
          <p:nvPr/>
        </p:nvSpPr>
        <p:spPr>
          <a:xfrm>
            <a:off x="1655750" y="1087000"/>
            <a:ext cx="67917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PostgreSQL + </a:t>
            </a:r>
            <a:r>
              <a:rPr lang="en" sz="16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pg vector</a:t>
            </a:r>
            <a:r>
              <a:rPr lang="en" sz="16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Model</a:t>
            </a:r>
            <a:endParaRPr sz="1600" u="sng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quada One"/>
              <a:buChar char="●"/>
            </a:pP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Enhanced facial recognition by creating a database of face embeddings.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Key Features:</a:t>
            </a:r>
            <a:endParaRPr sz="1300" u="sng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quada One"/>
              <a:buChar char="●"/>
            </a:pP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Efficiently stored vectorized face representations for similarity matching.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quada One"/>
              <a:buChar char="●"/>
            </a:pP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Achieved high accuracy in comparing uploaded images against stored embeddings.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Advantages:</a:t>
            </a:r>
            <a:endParaRPr sz="1300" u="sng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quada One"/>
              <a:buChar char="●"/>
            </a:pP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Scalable solution for larger datasets.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quada One"/>
              <a:buChar char="●"/>
            </a:pP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Enabled rapid and precise face similarity searches.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Haar Cascade-Based Model</a:t>
            </a:r>
            <a:endParaRPr sz="1600" u="sng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quada One"/>
              <a:buChar char="●"/>
            </a:pP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Successfully detected faces in images and live webcam feeds.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 Light"/>
              <a:buChar char="●"/>
            </a:pP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Performance: Detected up to 8 faces per image with bounding boxes.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 Light"/>
              <a:buChar char="●"/>
            </a:pP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Limitations: Overlaps occasionally occurred in crowded scenes. Struggled with varying lighting conditions and small faces.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7"/>
          <p:cNvSpPr txBox="1"/>
          <p:nvPr>
            <p:ph idx="4294967295" type="ctrTitle"/>
          </p:nvPr>
        </p:nvSpPr>
        <p:spPr>
          <a:xfrm flipH="1">
            <a:off x="223050" y="178850"/>
            <a:ext cx="9942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FUTURE ENHANCEMENTS</a:t>
            </a:r>
            <a:endParaRPr/>
          </a:p>
        </p:txBody>
      </p:sp>
      <p:sp>
        <p:nvSpPr>
          <p:cNvPr id="694" name="Google Shape;694;p77"/>
          <p:cNvSpPr txBox="1"/>
          <p:nvPr/>
        </p:nvSpPr>
        <p:spPr>
          <a:xfrm>
            <a:off x="3758850" y="1170275"/>
            <a:ext cx="41922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Model Upgrades:</a:t>
            </a:r>
            <a:r>
              <a:rPr lang="en" sz="125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Replace Haar Cascade with deep learning models like FaceNet or MTCNN for higher accuracy.</a:t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Embedding Optimization:</a:t>
            </a:r>
            <a:r>
              <a:rPr lang="en" sz="125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Improve similarity matching with cosine distance. Use dimensionality reduction (e.g., PCA) for better performance.</a:t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Scalability:</a:t>
            </a:r>
            <a:r>
              <a:rPr lang="en" sz="125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Deploy on cloud platforms (AWS/GCP) for large-scale applications. Integrate with streaming tools like Kafka for real-time recognition.</a:t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Real-Time Features: </a:t>
            </a:r>
            <a:r>
              <a:rPr lang="en" sz="125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Add live detection via webcam or video feeds.</a:t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Enhance system usability with a web or mobile app.</a:t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Security &amp; Privacy:</a:t>
            </a:r>
            <a:r>
              <a:rPr lang="en" sz="125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Encrypt embeddings and adopt federated learning for data privacy.</a:t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8"/>
          <p:cNvSpPr txBox="1"/>
          <p:nvPr>
            <p:ph idx="2" type="title"/>
          </p:nvPr>
        </p:nvSpPr>
        <p:spPr>
          <a:xfrm>
            <a:off x="2201300" y="1894285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/>
              <a:t>  </a:t>
            </a:r>
            <a:r>
              <a:rPr lang="en" sz="6000"/>
              <a:t>THANK YOU!!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6"/>
          <p:cNvSpPr txBox="1"/>
          <p:nvPr>
            <p:ph idx="4" type="ctrTitle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578" name="Google Shape;578;p66"/>
          <p:cNvSpPr txBox="1"/>
          <p:nvPr>
            <p:ph type="ctrTitle"/>
          </p:nvPr>
        </p:nvSpPr>
        <p:spPr>
          <a:xfrm>
            <a:off x="1735307" y="22346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IMPORTANCE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FACE </a:t>
            </a:r>
            <a:r>
              <a:rPr lang="en"/>
              <a:t>RECOGNITION</a:t>
            </a:r>
            <a:endParaRPr/>
          </a:p>
        </p:txBody>
      </p:sp>
      <p:sp>
        <p:nvSpPr>
          <p:cNvPr id="579" name="Google Shape;579;p66"/>
          <p:cNvSpPr txBox="1"/>
          <p:nvPr>
            <p:ph idx="2" type="ctrTitle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 &amp; RESULTS</a:t>
            </a:r>
            <a:endParaRPr/>
          </a:p>
        </p:txBody>
      </p:sp>
      <p:sp>
        <p:nvSpPr>
          <p:cNvPr id="580" name="Google Shape;580;p66"/>
          <p:cNvSpPr txBox="1"/>
          <p:nvPr>
            <p:ph idx="6" type="ctrTitle"/>
          </p:nvPr>
        </p:nvSpPr>
        <p:spPr>
          <a:xfrm>
            <a:off x="4621400" y="3819400"/>
            <a:ext cx="303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FUTURE ENHANCEMENTS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 CONCLUSION</a:t>
            </a:r>
            <a:endParaRPr/>
          </a:p>
        </p:txBody>
      </p:sp>
      <p:sp>
        <p:nvSpPr>
          <p:cNvPr id="581" name="Google Shape;581;p66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2" name="Google Shape;582;p66"/>
          <p:cNvSpPr txBox="1"/>
          <p:nvPr>
            <p:ph idx="9" type="title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3" name="Google Shape;583;p66"/>
          <p:cNvSpPr txBox="1"/>
          <p:nvPr>
            <p:ph idx="13" type="title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4" name="Google Shape;584;p66"/>
          <p:cNvSpPr txBox="1"/>
          <p:nvPr>
            <p:ph idx="14" type="title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5" name="Google Shape;585;p66"/>
          <p:cNvSpPr txBox="1"/>
          <p:nvPr>
            <p:ph idx="15" type="title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86" name="Google Shape;586;p66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66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7"/>
          <p:cNvSpPr txBox="1"/>
          <p:nvPr>
            <p:ph type="ctrTitle"/>
          </p:nvPr>
        </p:nvSpPr>
        <p:spPr>
          <a:xfrm flipH="1">
            <a:off x="457200" y="-36113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WHY FACIAL </a:t>
            </a:r>
            <a:r>
              <a:rPr lang="en" sz="2400"/>
              <a:t>RECOGNI</a:t>
            </a:r>
            <a:r>
              <a:rPr lang="en" sz="2400"/>
              <a:t>TION SYSTEMS ARE USEFUL?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593" name="Google Shape;593;p67"/>
          <p:cNvCxnSpPr>
            <a:endCxn id="594" idx="3"/>
          </p:cNvCxnSpPr>
          <p:nvPr/>
        </p:nvCxnSpPr>
        <p:spPr>
          <a:xfrm rot="10800000">
            <a:off x="3899400" y="3307075"/>
            <a:ext cx="1759800" cy="12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diamond"/>
          </a:ln>
        </p:spPr>
      </p:cxnSp>
      <p:cxnSp>
        <p:nvCxnSpPr>
          <p:cNvPr id="595" name="Google Shape;595;p67"/>
          <p:cNvCxnSpPr>
            <a:endCxn id="596" idx="3"/>
          </p:cNvCxnSpPr>
          <p:nvPr/>
        </p:nvCxnSpPr>
        <p:spPr>
          <a:xfrm rot="10800000">
            <a:off x="3899425" y="4007800"/>
            <a:ext cx="1432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diamond"/>
          </a:ln>
        </p:spPr>
      </p:cxnSp>
      <p:sp>
        <p:nvSpPr>
          <p:cNvPr id="597" name="Google Shape;597;p67"/>
          <p:cNvSpPr/>
          <p:nvPr/>
        </p:nvSpPr>
        <p:spPr>
          <a:xfrm>
            <a:off x="5340375" y="3765299"/>
            <a:ext cx="621690" cy="1378371"/>
          </a:xfrm>
          <a:custGeom>
            <a:rect b="b" l="l" r="r" t="t"/>
            <a:pathLst>
              <a:path extrusionOk="0" h="2613025" w="1178559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98" name="Google Shape;598;p67"/>
          <p:cNvSpPr txBox="1"/>
          <p:nvPr/>
        </p:nvSpPr>
        <p:spPr>
          <a:xfrm>
            <a:off x="1308350" y="1586200"/>
            <a:ext cx="25911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1.</a:t>
            </a:r>
            <a:r>
              <a:rPr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Verifying identities in banking or e-commerce transactions to prevent real-time fraud.</a:t>
            </a:r>
            <a:endParaRPr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599" name="Google Shape;599;p67"/>
          <p:cNvGrpSpPr/>
          <p:nvPr/>
        </p:nvGrpSpPr>
        <p:grpSpPr>
          <a:xfrm>
            <a:off x="3899450" y="1624475"/>
            <a:ext cx="2993990" cy="3526669"/>
            <a:chOff x="3899450" y="1624475"/>
            <a:chExt cx="2993990" cy="3526669"/>
          </a:xfrm>
        </p:grpSpPr>
        <p:sp>
          <p:nvSpPr>
            <p:cNvPr id="600" name="Google Shape;600;p67"/>
            <p:cNvSpPr/>
            <p:nvPr/>
          </p:nvSpPr>
          <p:spPr>
            <a:xfrm>
              <a:off x="6271750" y="1624475"/>
              <a:ext cx="621690" cy="3526669"/>
            </a:xfrm>
            <a:custGeom>
              <a:rect b="b" l="l" r="r" t="t"/>
              <a:pathLst>
                <a:path extrusionOk="0" h="6814820" w="1178559">
                  <a:moveTo>
                    <a:pt x="589000" y="0"/>
                  </a:moveTo>
                  <a:lnTo>
                    <a:pt x="0" y="408266"/>
                  </a:lnTo>
                  <a:lnTo>
                    <a:pt x="0" y="6814413"/>
                  </a:lnTo>
                  <a:lnTo>
                    <a:pt x="1178001" y="6814413"/>
                  </a:lnTo>
                  <a:lnTo>
                    <a:pt x="1178001" y="408266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cxnSp>
          <p:nvCxnSpPr>
            <p:cNvPr id="601" name="Google Shape;601;p67"/>
            <p:cNvCxnSpPr>
              <a:endCxn id="598" idx="3"/>
            </p:cNvCxnSpPr>
            <p:nvPr/>
          </p:nvCxnSpPr>
          <p:spPr>
            <a:xfrm rot="10800000">
              <a:off x="3899450" y="1842550"/>
              <a:ext cx="2377200" cy="8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diamond"/>
            </a:ln>
          </p:spPr>
        </p:cxnSp>
        <p:sp>
          <p:nvSpPr>
            <p:cNvPr id="602" name="Google Shape;602;p67"/>
            <p:cNvSpPr/>
            <p:nvPr/>
          </p:nvSpPr>
          <p:spPr>
            <a:xfrm>
              <a:off x="5650835" y="3094875"/>
              <a:ext cx="621690" cy="2049300"/>
            </a:xfrm>
            <a:custGeom>
              <a:rect b="b" l="l" r="r" t="t"/>
              <a:pathLst>
                <a:path extrusionOk="0" h="3884929" w="1178559">
                  <a:moveTo>
                    <a:pt x="589000" y="0"/>
                  </a:moveTo>
                  <a:lnTo>
                    <a:pt x="0" y="408266"/>
                  </a:lnTo>
                  <a:lnTo>
                    <a:pt x="0" y="3884307"/>
                  </a:lnTo>
                  <a:lnTo>
                    <a:pt x="1178001" y="3884307"/>
                  </a:lnTo>
                  <a:lnTo>
                    <a:pt x="1178001" y="408266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603" name="Google Shape;603;p67"/>
            <p:cNvSpPr/>
            <p:nvPr/>
          </p:nvSpPr>
          <p:spPr>
            <a:xfrm>
              <a:off x="5961297" y="2359004"/>
              <a:ext cx="621690" cy="2785213"/>
            </a:xfrm>
            <a:custGeom>
              <a:rect b="b" l="l" r="r" t="t"/>
              <a:pathLst>
                <a:path extrusionOk="0" h="5280025" w="1178559">
                  <a:moveTo>
                    <a:pt x="589000" y="0"/>
                  </a:moveTo>
                  <a:lnTo>
                    <a:pt x="0" y="408266"/>
                  </a:lnTo>
                  <a:lnTo>
                    <a:pt x="0" y="5279859"/>
                  </a:lnTo>
                  <a:lnTo>
                    <a:pt x="1178001" y="5279859"/>
                  </a:lnTo>
                  <a:lnTo>
                    <a:pt x="1178001" y="408266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cxnSp>
        <p:nvCxnSpPr>
          <p:cNvPr id="604" name="Google Shape;604;p67"/>
          <p:cNvCxnSpPr>
            <a:endCxn id="605" idx="3"/>
          </p:cNvCxnSpPr>
          <p:nvPr/>
        </p:nvCxnSpPr>
        <p:spPr>
          <a:xfrm rot="10800000">
            <a:off x="3899425" y="2585325"/>
            <a:ext cx="20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diamond"/>
          </a:ln>
        </p:spPr>
      </p:cxnSp>
      <p:sp>
        <p:nvSpPr>
          <p:cNvPr id="605" name="Google Shape;605;p67"/>
          <p:cNvSpPr txBox="1"/>
          <p:nvPr/>
        </p:nvSpPr>
        <p:spPr>
          <a:xfrm>
            <a:off x="1308325" y="2328975"/>
            <a:ext cx="25911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</a:t>
            </a:r>
            <a:r>
              <a:rPr b="1"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2.</a:t>
            </a:r>
            <a:r>
              <a:rPr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Improves user experience by enabling interaction through gestures &amp; facial expressions.</a:t>
            </a:r>
            <a:endParaRPr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94" name="Google Shape;594;p67"/>
          <p:cNvSpPr txBox="1"/>
          <p:nvPr/>
        </p:nvSpPr>
        <p:spPr>
          <a:xfrm>
            <a:off x="1308300" y="3050725"/>
            <a:ext cx="25911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3.</a:t>
            </a:r>
            <a:r>
              <a:rPr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It is utilized in the </a:t>
            </a:r>
            <a:r>
              <a:rPr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surveillance</a:t>
            </a:r>
            <a:r>
              <a:rPr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systems in identifying and tracking individuals in real-time.</a:t>
            </a:r>
            <a:endParaRPr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96" name="Google Shape;596;p67"/>
          <p:cNvSpPr txBox="1"/>
          <p:nvPr/>
        </p:nvSpPr>
        <p:spPr>
          <a:xfrm>
            <a:off x="1308325" y="3751450"/>
            <a:ext cx="25911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4.</a:t>
            </a:r>
            <a:r>
              <a:rPr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It can be</a:t>
            </a:r>
            <a:r>
              <a:rPr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helpful in creating tools for visually impaired individuals by recognizing faces and providing audio cues.</a:t>
            </a:r>
            <a:endParaRPr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8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WHAT PROBLEMS DOES </a:t>
            </a:r>
            <a:r>
              <a:rPr lang="en" sz="2400"/>
              <a:t>FACIAL</a:t>
            </a:r>
            <a:r>
              <a:rPr lang="en" sz="2400"/>
              <a:t> RECOGNITION SYSTEMS SOLVE?</a:t>
            </a:r>
            <a:endParaRPr sz="2400"/>
          </a:p>
        </p:txBody>
      </p:sp>
      <p:grpSp>
        <p:nvGrpSpPr>
          <p:cNvPr id="611" name="Google Shape;611;p68"/>
          <p:cNvGrpSpPr/>
          <p:nvPr/>
        </p:nvGrpSpPr>
        <p:grpSpPr>
          <a:xfrm>
            <a:off x="2449275" y="3694257"/>
            <a:ext cx="4450907" cy="445074"/>
            <a:chOff x="4351371" y="4209917"/>
            <a:chExt cx="1410300" cy="181500"/>
          </a:xfrm>
        </p:grpSpPr>
        <p:sp>
          <p:nvSpPr>
            <p:cNvPr id="612" name="Google Shape;612;p68"/>
            <p:cNvSpPr/>
            <p:nvPr/>
          </p:nvSpPr>
          <p:spPr>
            <a:xfrm rot="10800000">
              <a:off x="4351371" y="4209917"/>
              <a:ext cx="1281600" cy="1815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3" name="Google Shape;613;p68"/>
            <p:cNvCxnSpPr>
              <a:stCxn id="612" idx="1"/>
              <a:endCxn id="614" idx="1"/>
            </p:cNvCxnSpPr>
            <p:nvPr/>
          </p:nvCxnSpPr>
          <p:spPr>
            <a:xfrm>
              <a:off x="5632971" y="4300667"/>
              <a:ext cx="128700" cy="2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5" name="Google Shape;615;p68"/>
          <p:cNvGrpSpPr/>
          <p:nvPr/>
        </p:nvGrpSpPr>
        <p:grpSpPr>
          <a:xfrm>
            <a:off x="2232050" y="3143256"/>
            <a:ext cx="3881841" cy="445074"/>
            <a:chOff x="4282541" y="3985221"/>
            <a:chExt cx="1229987" cy="181500"/>
          </a:xfrm>
        </p:grpSpPr>
        <p:sp>
          <p:nvSpPr>
            <p:cNvPr id="616" name="Google Shape;616;p68"/>
            <p:cNvSpPr/>
            <p:nvPr/>
          </p:nvSpPr>
          <p:spPr>
            <a:xfrm rot="10800000">
              <a:off x="4471829" y="3985221"/>
              <a:ext cx="1040700" cy="181500"/>
            </a:xfrm>
            <a:prstGeom prst="rect">
              <a:avLst/>
            </a:pr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7" name="Google Shape;617;p68"/>
            <p:cNvCxnSpPr>
              <a:stCxn id="618" idx="3"/>
              <a:endCxn id="616" idx="3"/>
            </p:cNvCxnSpPr>
            <p:nvPr/>
          </p:nvCxnSpPr>
          <p:spPr>
            <a:xfrm>
              <a:off x="4282541" y="4072956"/>
              <a:ext cx="189300" cy="3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9" name="Google Shape;619;p68"/>
          <p:cNvSpPr/>
          <p:nvPr/>
        </p:nvSpPr>
        <p:spPr>
          <a:xfrm rot="10800000">
            <a:off x="3292978" y="2607110"/>
            <a:ext cx="2357532" cy="44507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0" name="Google Shape;620;p68"/>
          <p:cNvCxnSpPr>
            <a:endCxn id="621" idx="1"/>
          </p:cNvCxnSpPr>
          <p:nvPr/>
        </p:nvCxnSpPr>
        <p:spPr>
          <a:xfrm>
            <a:off x="5650575" y="2818550"/>
            <a:ext cx="965700" cy="1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2" name="Google Shape;622;p68"/>
          <p:cNvGrpSpPr/>
          <p:nvPr/>
        </p:nvGrpSpPr>
        <p:grpSpPr>
          <a:xfrm>
            <a:off x="2449200" y="2070962"/>
            <a:ext cx="2672281" cy="445074"/>
            <a:chOff x="4351347" y="3547942"/>
            <a:chExt cx="846730" cy="181500"/>
          </a:xfrm>
        </p:grpSpPr>
        <p:sp>
          <p:nvSpPr>
            <p:cNvPr id="623" name="Google Shape;623;p68"/>
            <p:cNvSpPr/>
            <p:nvPr/>
          </p:nvSpPr>
          <p:spPr>
            <a:xfrm rot="10800000">
              <a:off x="4786477" y="3547942"/>
              <a:ext cx="411600" cy="181500"/>
            </a:xfrm>
            <a:prstGeom prst="rect">
              <a:avLst/>
            </a:pr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4" name="Google Shape;624;p68"/>
            <p:cNvCxnSpPr>
              <a:stCxn id="625" idx="3"/>
              <a:endCxn id="623" idx="3"/>
            </p:cNvCxnSpPr>
            <p:nvPr/>
          </p:nvCxnSpPr>
          <p:spPr>
            <a:xfrm flipH="1" rot="10800000">
              <a:off x="4351347" y="3638626"/>
              <a:ext cx="435000" cy="1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5" name="Google Shape;625;p68"/>
          <p:cNvSpPr txBox="1"/>
          <p:nvPr/>
        </p:nvSpPr>
        <p:spPr>
          <a:xfrm>
            <a:off x="186900" y="2041400"/>
            <a:ext cx="2262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Identity Verification:</a:t>
            </a:r>
            <a:r>
              <a:rPr b="1"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</a:t>
            </a: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</a:t>
            </a:r>
            <a:b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</a:b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Verifying someone's identity and recognizing a person in an image. 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18" name="Google Shape;618;p68"/>
          <p:cNvSpPr txBox="1"/>
          <p:nvPr/>
        </p:nvSpPr>
        <p:spPr>
          <a:xfrm>
            <a:off x="358850" y="3102050"/>
            <a:ext cx="1873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Smart Home Systems:</a:t>
            </a:r>
            <a:br>
              <a:rPr lang="en" sz="13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</a:b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Identify unauthorized individuals and send alerts to homeowners or security services in real-time.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6616275" y="2573300"/>
            <a:ext cx="2527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Retail and Advertising: </a:t>
            </a:r>
            <a:br>
              <a:rPr lang="en" sz="13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</a:b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Facial recognition systems can analyze an individual’s appearance and mood to display targeted advertisements.</a:t>
            </a: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14" name="Google Shape;614;p68"/>
          <p:cNvSpPr txBox="1"/>
          <p:nvPr/>
        </p:nvSpPr>
        <p:spPr>
          <a:xfrm>
            <a:off x="6899800" y="3666275"/>
            <a:ext cx="1929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Health Monitoring:</a:t>
            </a:r>
            <a:b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</a:br>
            <a: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Detecting signs of distress, pain, or fatigue in patients for timely intervention.</a:t>
            </a:r>
            <a:br>
              <a:rPr lang="en" sz="13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</a:br>
            <a:endParaRPr sz="13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9"/>
          <p:cNvSpPr txBox="1"/>
          <p:nvPr>
            <p:ph type="ctrTitle"/>
          </p:nvPr>
        </p:nvSpPr>
        <p:spPr>
          <a:xfrm flipH="1">
            <a:off x="457200" y="-88260"/>
            <a:ext cx="82296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</a:t>
            </a:r>
            <a:endParaRPr/>
          </a:p>
        </p:txBody>
      </p:sp>
      <p:pic>
        <p:nvPicPr>
          <p:cNvPr id="631" name="Google Shape;6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750" y="595800"/>
            <a:ext cx="6156000" cy="44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 txBox="1"/>
          <p:nvPr>
            <p:ph type="ctrTitle"/>
          </p:nvPr>
        </p:nvSpPr>
        <p:spPr>
          <a:xfrm flipH="1">
            <a:off x="457200" y="138362"/>
            <a:ext cx="8229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Step 1: Face recognition Detect the faces from the test-image picture and store them under the stored-faces folder</a:t>
            </a:r>
            <a:endParaRPr/>
          </a:p>
        </p:txBody>
      </p:sp>
      <p:pic>
        <p:nvPicPr>
          <p:cNvPr id="637" name="Google Shape;6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350" y="942925"/>
            <a:ext cx="5363701" cy="39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50" y="942925"/>
            <a:ext cx="3305651" cy="250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443" y="3584468"/>
            <a:ext cx="740050" cy="77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375" y="3584475"/>
            <a:ext cx="740050" cy="7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650" y="3584475"/>
            <a:ext cx="815925" cy="7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3075" y="3584475"/>
            <a:ext cx="815925" cy="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1"/>
          <p:cNvSpPr txBox="1"/>
          <p:nvPr>
            <p:ph type="ctrTitle"/>
          </p:nvPr>
        </p:nvSpPr>
        <p:spPr>
          <a:xfrm flipH="1">
            <a:off x="420575" y="2"/>
            <a:ext cx="82296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Step 2: Calculate embeddings from the faces and pushing to PostgreSQL, &amp; we need to change the parameter with the PostgreSQL Service URI</a:t>
            </a:r>
            <a:endParaRPr sz="1400"/>
          </a:p>
        </p:txBody>
      </p:sp>
      <p:pic>
        <p:nvPicPr>
          <p:cNvPr id="648" name="Google Shape;6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25" y="869725"/>
            <a:ext cx="4971300" cy="41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25" y="2938100"/>
            <a:ext cx="3810500" cy="211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25" y="869725"/>
            <a:ext cx="3810500" cy="206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2"/>
          <p:cNvSpPr txBox="1"/>
          <p:nvPr>
            <p:ph type="ctrTitle"/>
          </p:nvPr>
        </p:nvSpPr>
        <p:spPr>
          <a:xfrm flipH="1">
            <a:off x="457200" y="-79177"/>
            <a:ext cx="82296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Step 3: Find the face and calculate the embeddings on the picture hemsworth.webp used for research</a:t>
            </a:r>
            <a:endParaRPr/>
          </a:p>
        </p:txBody>
      </p:sp>
      <p:pic>
        <p:nvPicPr>
          <p:cNvPr id="656" name="Google Shape;6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625" y="808862"/>
            <a:ext cx="5608008" cy="402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8850"/>
            <a:ext cx="3169825" cy="11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22025"/>
            <a:ext cx="3169824" cy="29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3"/>
          <p:cNvSpPr txBox="1"/>
          <p:nvPr>
            <p:ph type="ctrTitle"/>
          </p:nvPr>
        </p:nvSpPr>
        <p:spPr>
          <a:xfrm flipH="1">
            <a:off x="457200" y="66224"/>
            <a:ext cx="82296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Step 4: Find the face and calculate the embeddings on the picture hemsworth.webp used for research</a:t>
            </a:r>
            <a:endParaRPr sz="2400"/>
          </a:p>
        </p:txBody>
      </p:sp>
      <p:pic>
        <p:nvPicPr>
          <p:cNvPr id="664" name="Google Shape;6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225" y="1348350"/>
            <a:ext cx="6735650" cy="28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